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79" r:id="rId4"/>
    <p:sldId id="269" r:id="rId5"/>
    <p:sldId id="257" r:id="rId6"/>
    <p:sldId id="258" r:id="rId7"/>
    <p:sldId id="280" r:id="rId8"/>
    <p:sldId id="281" r:id="rId9"/>
    <p:sldId id="259" r:id="rId10"/>
    <p:sldId id="260" r:id="rId11"/>
    <p:sldId id="261" r:id="rId12"/>
    <p:sldId id="262" r:id="rId13"/>
    <p:sldId id="263" r:id="rId14"/>
    <p:sldId id="286" r:id="rId15"/>
    <p:sldId id="264" r:id="rId16"/>
    <p:sldId id="285" r:id="rId17"/>
    <p:sldId id="265" r:id="rId18"/>
    <p:sldId id="266" r:id="rId19"/>
    <p:sldId id="267" r:id="rId20"/>
    <p:sldId id="274" r:id="rId21"/>
    <p:sldId id="275" r:id="rId22"/>
    <p:sldId id="287" r:id="rId23"/>
    <p:sldId id="276" r:id="rId24"/>
    <p:sldId id="277" r:id="rId25"/>
    <p:sldId id="268" r:id="rId26"/>
    <p:sldId id="270" r:id="rId27"/>
    <p:sldId id="271" r:id="rId28"/>
    <p:sldId id="272" r:id="rId29"/>
    <p:sldId id="278" r:id="rId30"/>
    <p:sldId id="273" r:id="rId31"/>
    <p:sldId id="282" r:id="rId32"/>
    <p:sldId id="283" r:id="rId3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96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D725-6FFF-4B70-95AA-D13A341954E3}" type="datetimeFigureOut">
              <a:rPr lang="de-CH" smtClean="0"/>
              <a:t>11.01.2016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84A0-3730-4510-9676-E14B5C9BE9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0185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D725-6FFF-4B70-95AA-D13A341954E3}" type="datetimeFigureOut">
              <a:rPr lang="de-CH" smtClean="0"/>
              <a:t>11.01.2016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84A0-3730-4510-9676-E14B5C9BE9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20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D725-6FFF-4B70-95AA-D13A341954E3}" type="datetimeFigureOut">
              <a:rPr lang="de-CH" smtClean="0"/>
              <a:t>11.01.2016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84A0-3730-4510-9676-E14B5C9BE9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2088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D725-6FFF-4B70-95AA-D13A341954E3}" type="datetimeFigureOut">
              <a:rPr lang="de-CH" smtClean="0"/>
              <a:t>11.01.2016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84A0-3730-4510-9676-E14B5C9BE9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3819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D725-6FFF-4B70-95AA-D13A341954E3}" type="datetimeFigureOut">
              <a:rPr lang="de-CH" smtClean="0"/>
              <a:t>11.01.2016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84A0-3730-4510-9676-E14B5C9BE9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6215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D725-6FFF-4B70-95AA-D13A341954E3}" type="datetimeFigureOut">
              <a:rPr lang="de-CH" smtClean="0"/>
              <a:t>11.01.2016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84A0-3730-4510-9676-E14B5C9BE9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35840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D725-6FFF-4B70-95AA-D13A341954E3}" type="datetimeFigureOut">
              <a:rPr lang="de-CH" smtClean="0"/>
              <a:t>11.01.2016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84A0-3730-4510-9676-E14B5C9BE9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145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D725-6FFF-4B70-95AA-D13A341954E3}" type="datetimeFigureOut">
              <a:rPr lang="de-CH" smtClean="0"/>
              <a:t>11.01.2016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84A0-3730-4510-9676-E14B5C9BE9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49243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D725-6FFF-4B70-95AA-D13A341954E3}" type="datetimeFigureOut">
              <a:rPr lang="de-CH" smtClean="0"/>
              <a:t>11.01.2016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84A0-3730-4510-9676-E14B5C9BE9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39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D725-6FFF-4B70-95AA-D13A341954E3}" type="datetimeFigureOut">
              <a:rPr lang="de-CH" smtClean="0"/>
              <a:t>11.01.2016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84A0-3730-4510-9676-E14B5C9BE9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681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D725-6FFF-4B70-95AA-D13A341954E3}" type="datetimeFigureOut">
              <a:rPr lang="de-CH" smtClean="0"/>
              <a:t>11.01.2016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84A0-3730-4510-9676-E14B5C9BE9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440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AD725-6FFF-4B70-95AA-D13A341954E3}" type="datetimeFigureOut">
              <a:rPr lang="de-CH" smtClean="0"/>
              <a:t>11.01.2016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D84A0-3730-4510-9676-E14B5C9BE9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377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CH" sz="6000" b="1" dirty="0" smtClean="0">
                <a:solidFill>
                  <a:srgbClr val="FF0000"/>
                </a:solidFill>
              </a:rPr>
              <a:t>At </a:t>
            </a:r>
            <a:r>
              <a:rPr lang="de-CH" sz="6000" b="1" dirty="0" err="1" smtClean="0">
                <a:solidFill>
                  <a:srgbClr val="FF0000"/>
                </a:solidFill>
              </a:rPr>
              <a:t>the</a:t>
            </a:r>
            <a:r>
              <a:rPr lang="de-CH" sz="6000" b="1" dirty="0" smtClean="0">
                <a:solidFill>
                  <a:srgbClr val="FF0000"/>
                </a:solidFill>
              </a:rPr>
              <a:t> Light </a:t>
            </a:r>
            <a:r>
              <a:rPr lang="de-CH" sz="6000" b="1" dirty="0" err="1" smtClean="0">
                <a:solidFill>
                  <a:srgbClr val="FF0000"/>
                </a:solidFill>
              </a:rPr>
              <a:t>of</a:t>
            </a:r>
            <a:r>
              <a:rPr lang="de-CH" sz="6000" b="1" dirty="0" smtClean="0">
                <a:solidFill>
                  <a:srgbClr val="FF0000"/>
                </a:solidFill>
              </a:rPr>
              <a:t> Love High School at </a:t>
            </a:r>
            <a:r>
              <a:rPr lang="de-CH" sz="6000" b="1" dirty="0" err="1" smtClean="0">
                <a:solidFill>
                  <a:srgbClr val="FF0000"/>
                </a:solidFill>
              </a:rPr>
              <a:t>Yenangyaung</a:t>
            </a:r>
            <a:endParaRPr lang="de-CH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096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/>
          <a:lstStyle/>
          <a:p>
            <a:r>
              <a:rPr lang="de-CH" dirty="0" smtClean="0"/>
              <a:t>Low </a:t>
            </a:r>
            <a:r>
              <a:rPr lang="de-CH" dirty="0" err="1" smtClean="0"/>
              <a:t>tables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grade 2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1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408260"/>
            <a:ext cx="8229600" cy="1143000"/>
          </a:xfrm>
        </p:spPr>
        <p:txBody>
          <a:bodyPr/>
          <a:lstStyle/>
          <a:p>
            <a:r>
              <a:rPr lang="de-CH" dirty="0" smtClean="0"/>
              <a:t>High </a:t>
            </a:r>
            <a:r>
              <a:rPr lang="de-CH" dirty="0" err="1" smtClean="0"/>
              <a:t>tables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English grade 4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7812360" cy="521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4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445224"/>
            <a:ext cx="8229600" cy="1143000"/>
          </a:xfrm>
        </p:spPr>
        <p:txBody>
          <a:bodyPr/>
          <a:lstStyle/>
          <a:p>
            <a:r>
              <a:rPr lang="de-CH" dirty="0" smtClean="0"/>
              <a:t>English Grade 6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3"/>
            <a:ext cx="8136904" cy="488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229600" cy="1143000"/>
          </a:xfrm>
        </p:spPr>
        <p:txBody>
          <a:bodyPr/>
          <a:lstStyle/>
          <a:p>
            <a:r>
              <a:rPr lang="de-CH" dirty="0" smtClean="0"/>
              <a:t>Lunch break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166"/>
            <a:ext cx="7596336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7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890" y="5735783"/>
            <a:ext cx="8229600" cy="922114"/>
          </a:xfrm>
        </p:spPr>
        <p:txBody>
          <a:bodyPr/>
          <a:lstStyle/>
          <a:p>
            <a:r>
              <a:rPr lang="de-CH" dirty="0" smtClean="0"/>
              <a:t>Lunch </a:t>
            </a:r>
            <a:r>
              <a:rPr lang="de-CH" dirty="0" err="1" smtClean="0"/>
              <a:t>boxes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4" t="15353" b="16364"/>
          <a:stretch/>
        </p:blipFill>
        <p:spPr>
          <a:xfrm>
            <a:off x="323528" y="476672"/>
            <a:ext cx="8562109" cy="468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2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5589240"/>
            <a:ext cx="8229600" cy="1143000"/>
          </a:xfrm>
        </p:spPr>
        <p:txBody>
          <a:bodyPr/>
          <a:lstStyle/>
          <a:p>
            <a:r>
              <a:rPr lang="de-CH" dirty="0" err="1" smtClean="0"/>
              <a:t>Birthday</a:t>
            </a:r>
            <a:r>
              <a:rPr lang="de-CH" dirty="0" smtClean="0"/>
              <a:t> </a:t>
            </a:r>
            <a:r>
              <a:rPr lang="de-CH" dirty="0" err="1" smtClean="0"/>
              <a:t>parade</a:t>
            </a:r>
            <a:r>
              <a:rPr lang="de-CH" dirty="0" smtClean="0"/>
              <a:t> …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3764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0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661248"/>
            <a:ext cx="8229600" cy="998984"/>
          </a:xfrm>
        </p:spPr>
        <p:txBody>
          <a:bodyPr/>
          <a:lstStyle/>
          <a:p>
            <a:r>
              <a:rPr lang="de-CH" dirty="0" smtClean="0"/>
              <a:t>Happy </a:t>
            </a:r>
            <a:r>
              <a:rPr lang="de-CH" dirty="0" err="1" smtClean="0"/>
              <a:t>birthday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you</a:t>
            </a:r>
            <a:r>
              <a:rPr lang="de-CH" dirty="0" smtClean="0"/>
              <a:t>!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7560840" cy="5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9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0800000" flipV="1">
            <a:off x="5868144" y="1417638"/>
            <a:ext cx="2818656" cy="4891682"/>
          </a:xfrm>
        </p:spPr>
        <p:txBody>
          <a:bodyPr>
            <a:normAutofit/>
          </a:bodyPr>
          <a:lstStyle/>
          <a:p>
            <a:r>
              <a:rPr lang="de-CH" dirty="0" smtClean="0"/>
              <a:t>… </a:t>
            </a:r>
            <a:r>
              <a:rPr lang="de-CH" dirty="0" err="1" smtClean="0"/>
              <a:t>with</a:t>
            </a:r>
            <a:r>
              <a:rPr lang="de-CH" dirty="0" smtClean="0"/>
              <a:t> </a:t>
            </a:r>
            <a:r>
              <a:rPr lang="de-CH" dirty="0" err="1" smtClean="0"/>
              <a:t>noodle</a:t>
            </a:r>
            <a:r>
              <a:rPr lang="de-CH" dirty="0" smtClean="0"/>
              <a:t> </a:t>
            </a:r>
            <a:r>
              <a:rPr lang="de-CH" dirty="0" err="1" smtClean="0"/>
              <a:t>soup</a:t>
            </a:r>
            <a:r>
              <a:rPr lang="de-CH" dirty="0" smtClean="0"/>
              <a:t>.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25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3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733256"/>
            <a:ext cx="8568952" cy="854968"/>
          </a:xfrm>
        </p:spPr>
        <p:txBody>
          <a:bodyPr/>
          <a:lstStyle/>
          <a:p>
            <a:r>
              <a:rPr lang="de-CH" dirty="0" err="1" smtClean="0"/>
              <a:t>Sophie’s</a:t>
            </a:r>
            <a:r>
              <a:rPr lang="de-CH" dirty="0" smtClean="0"/>
              <a:t> </a:t>
            </a:r>
            <a:r>
              <a:rPr lang="de-CH" dirty="0" err="1" smtClean="0"/>
              <a:t>gymnastic</a:t>
            </a:r>
            <a:r>
              <a:rPr lang="de-CH" dirty="0" smtClean="0"/>
              <a:t> </a:t>
            </a:r>
            <a:r>
              <a:rPr lang="de-CH" dirty="0" err="1" smtClean="0"/>
              <a:t>lessons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0"/>
            <a:ext cx="7524328" cy="564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5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0952" y="5386400"/>
            <a:ext cx="8229600" cy="1143000"/>
          </a:xfrm>
        </p:spPr>
        <p:txBody>
          <a:bodyPr/>
          <a:lstStyle/>
          <a:p>
            <a:r>
              <a:rPr lang="de-CH" dirty="0" err="1" smtClean="0"/>
              <a:t>Summersault</a:t>
            </a:r>
            <a:r>
              <a:rPr lang="de-CH" dirty="0" smtClean="0"/>
              <a:t> – not so easy!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5"/>
          <a:stretch/>
        </p:blipFill>
        <p:spPr>
          <a:xfrm>
            <a:off x="827584" y="260648"/>
            <a:ext cx="7596336" cy="510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7" y="5436670"/>
            <a:ext cx="8022985" cy="1143000"/>
          </a:xfrm>
        </p:spPr>
        <p:txBody>
          <a:bodyPr/>
          <a:lstStyle/>
          <a:p>
            <a:r>
              <a:rPr lang="de-CH" dirty="0"/>
              <a:t>The </a:t>
            </a:r>
            <a:r>
              <a:rPr lang="de-CH" dirty="0" err="1" smtClean="0"/>
              <a:t>school</a:t>
            </a:r>
            <a:r>
              <a:rPr lang="de-CH" dirty="0" smtClean="0"/>
              <a:t> </a:t>
            </a:r>
            <a:r>
              <a:rPr lang="de-CH" dirty="0" err="1" smtClean="0"/>
              <a:t>buildings</a:t>
            </a:r>
            <a:r>
              <a:rPr lang="de-CH" dirty="0" smtClean="0"/>
              <a:t> </a:t>
            </a:r>
            <a:r>
              <a:rPr lang="de-CH" dirty="0" err="1" smtClean="0"/>
              <a:t>look</a:t>
            </a:r>
            <a:r>
              <a:rPr lang="de-CH" dirty="0" smtClean="0"/>
              <a:t> </a:t>
            </a:r>
            <a:r>
              <a:rPr lang="de-CH" dirty="0" err="1" smtClean="0"/>
              <a:t>stately</a:t>
            </a:r>
            <a:r>
              <a:rPr lang="de-CH" dirty="0" smtClean="0"/>
              <a:t> -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7"/>
          <a:stretch/>
        </p:blipFill>
        <p:spPr>
          <a:xfrm>
            <a:off x="683568" y="332656"/>
            <a:ext cx="8028384" cy="50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7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594706"/>
            <a:ext cx="8229600" cy="1143000"/>
          </a:xfrm>
        </p:spPr>
        <p:txBody>
          <a:bodyPr/>
          <a:lstStyle/>
          <a:p>
            <a:r>
              <a:rPr lang="de-CH" dirty="0" smtClean="0"/>
              <a:t>The </a:t>
            </a:r>
            <a:r>
              <a:rPr lang="de-CH" dirty="0" err="1" smtClean="0"/>
              <a:t>re-organized</a:t>
            </a:r>
            <a:r>
              <a:rPr lang="de-CH" dirty="0" smtClean="0"/>
              <a:t> </a:t>
            </a:r>
            <a:r>
              <a:rPr lang="de-CH" dirty="0" err="1" smtClean="0"/>
              <a:t>library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1580"/>
            <a:ext cx="7380312" cy="55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5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834852"/>
            <a:ext cx="8229600" cy="834508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>Winter </a:t>
            </a:r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 smtClean="0"/>
              <a:t>approaching</a:t>
            </a:r>
            <a:r>
              <a:rPr lang="de-CH" dirty="0" smtClean="0"/>
              <a:t> - </a:t>
            </a:r>
            <a:r>
              <a:rPr lang="de-CH" dirty="0" err="1" smtClean="0"/>
              <a:t>gift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blankets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05" y="116632"/>
            <a:ext cx="6810930" cy="583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8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5654512"/>
            <a:ext cx="8229600" cy="1143000"/>
          </a:xfrm>
        </p:spPr>
        <p:txBody>
          <a:bodyPr/>
          <a:lstStyle/>
          <a:p>
            <a:r>
              <a:rPr lang="de-CH" dirty="0" err="1" smtClean="0"/>
              <a:t>Packing</a:t>
            </a:r>
            <a:r>
              <a:rPr lang="de-CH" dirty="0" smtClean="0"/>
              <a:t> </a:t>
            </a:r>
            <a:r>
              <a:rPr lang="de-CH" dirty="0" err="1" smtClean="0"/>
              <a:t>blankets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116632"/>
            <a:ext cx="7524328" cy="564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2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0152" y="332656"/>
            <a:ext cx="2829000" cy="6255568"/>
          </a:xfrm>
        </p:spPr>
        <p:txBody>
          <a:bodyPr>
            <a:normAutofit/>
          </a:bodyPr>
          <a:lstStyle/>
          <a:p>
            <a:r>
              <a:rPr lang="de-CH" dirty="0" err="1" smtClean="0"/>
              <a:t>Proud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carry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blanket</a:t>
            </a:r>
            <a:r>
              <a:rPr lang="de-CH" dirty="0" smtClean="0"/>
              <a:t> </a:t>
            </a:r>
            <a:r>
              <a:rPr lang="de-CH" dirty="0" err="1" smtClean="0"/>
              <a:t>home</a:t>
            </a:r>
            <a:r>
              <a:rPr lang="de-CH" dirty="0" smtClean="0"/>
              <a:t>!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640"/>
            <a:ext cx="4160897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2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40" y="836712"/>
            <a:ext cx="3765104" cy="5679504"/>
          </a:xfrm>
        </p:spPr>
        <p:txBody>
          <a:bodyPr>
            <a:normAutofit/>
          </a:bodyPr>
          <a:lstStyle/>
          <a:p>
            <a:r>
              <a:rPr lang="de-CH" dirty="0" smtClean="0"/>
              <a:t>Yes, </a:t>
            </a:r>
            <a:r>
              <a:rPr lang="de-CH" dirty="0" err="1" smtClean="0"/>
              <a:t>there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 smtClean="0"/>
              <a:t>one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you</a:t>
            </a:r>
            <a:r>
              <a:rPr lang="de-CH" dirty="0" smtClean="0"/>
              <a:t> in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smtClean="0"/>
              <a:t>bag!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4398606" cy="64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048" y="5373216"/>
            <a:ext cx="8229600" cy="1143000"/>
          </a:xfrm>
        </p:spPr>
        <p:txBody>
          <a:bodyPr/>
          <a:lstStyle/>
          <a:p>
            <a:r>
              <a:rPr lang="de-CH" dirty="0" smtClean="0"/>
              <a:t>The </a:t>
            </a:r>
            <a:r>
              <a:rPr lang="de-CH" dirty="0" err="1" smtClean="0"/>
              <a:t>teachers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" t="27273" r="-1364"/>
          <a:stretch/>
        </p:blipFill>
        <p:spPr>
          <a:xfrm>
            <a:off x="108520" y="337026"/>
            <a:ext cx="903548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7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5517232"/>
            <a:ext cx="8229600" cy="1143000"/>
          </a:xfrm>
        </p:spPr>
        <p:txBody>
          <a:bodyPr/>
          <a:lstStyle/>
          <a:p>
            <a:r>
              <a:rPr lang="de-CH" dirty="0" smtClean="0"/>
              <a:t>A </a:t>
            </a:r>
            <a:r>
              <a:rPr lang="de-CH" dirty="0" err="1" smtClean="0"/>
              <a:t>computer</a:t>
            </a:r>
            <a:r>
              <a:rPr lang="de-CH" dirty="0" smtClean="0"/>
              <a:t> </a:t>
            </a:r>
            <a:r>
              <a:rPr lang="de-CH" dirty="0" err="1" smtClean="0"/>
              <a:t>lesson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teachers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9"/>
          <a:stretch/>
        </p:blipFill>
        <p:spPr>
          <a:xfrm>
            <a:off x="252042" y="0"/>
            <a:ext cx="8640438" cy="57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229600" cy="1143000"/>
          </a:xfrm>
        </p:spPr>
        <p:txBody>
          <a:bodyPr/>
          <a:lstStyle/>
          <a:p>
            <a:r>
              <a:rPr lang="de-CH" dirty="0" err="1" smtClean="0"/>
              <a:t>Teachers</a:t>
            </a:r>
            <a:r>
              <a:rPr lang="de-CH" dirty="0" smtClean="0"/>
              <a:t>’ </a:t>
            </a:r>
            <a:r>
              <a:rPr lang="de-CH" dirty="0" err="1" smtClean="0"/>
              <a:t>pairwork</a:t>
            </a:r>
            <a:r>
              <a:rPr lang="de-CH" dirty="0" smtClean="0"/>
              <a:t> in English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632"/>
            <a:ext cx="7659797" cy="535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1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663038"/>
            <a:ext cx="8229600" cy="1080120"/>
          </a:xfrm>
        </p:spPr>
        <p:txBody>
          <a:bodyPr>
            <a:normAutofit/>
          </a:bodyPr>
          <a:lstStyle/>
          <a:p>
            <a:r>
              <a:rPr lang="de-CH" dirty="0" err="1" smtClean="0"/>
              <a:t>It’s</a:t>
            </a:r>
            <a:r>
              <a:rPr lang="de-CH" dirty="0" smtClean="0"/>
              <a:t> </a:t>
            </a:r>
            <a:r>
              <a:rPr lang="de-CH" dirty="0" err="1" smtClean="0"/>
              <a:t>becoming</a:t>
            </a:r>
            <a:r>
              <a:rPr lang="de-CH" dirty="0" smtClean="0"/>
              <a:t> </a:t>
            </a:r>
            <a:r>
              <a:rPr lang="de-CH" dirty="0" err="1" smtClean="0"/>
              <a:t>animated</a:t>
            </a:r>
            <a:r>
              <a:rPr lang="de-CH" dirty="0" smtClean="0"/>
              <a:t>!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6632"/>
            <a:ext cx="5785614" cy="569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2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944" y="5589240"/>
            <a:ext cx="8229600" cy="1143000"/>
          </a:xfrm>
        </p:spPr>
        <p:txBody>
          <a:bodyPr/>
          <a:lstStyle/>
          <a:p>
            <a:r>
              <a:rPr lang="de-CH" dirty="0" smtClean="0"/>
              <a:t>Yes, </a:t>
            </a:r>
            <a:r>
              <a:rPr lang="de-CH" dirty="0" err="1" smtClean="0"/>
              <a:t>yes</a:t>
            </a:r>
            <a:r>
              <a:rPr lang="de-CH" dirty="0" smtClean="0"/>
              <a:t>, </a:t>
            </a:r>
            <a:r>
              <a:rPr lang="de-CH" dirty="0" err="1" smtClean="0"/>
              <a:t>there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 smtClean="0"/>
              <a:t>some</a:t>
            </a:r>
            <a:r>
              <a:rPr lang="de-CH" dirty="0" smtClean="0"/>
              <a:t> </a:t>
            </a:r>
            <a:r>
              <a:rPr lang="de-CH" dirty="0" err="1" smtClean="0"/>
              <a:t>space</a:t>
            </a:r>
            <a:r>
              <a:rPr lang="de-CH" dirty="0" smtClean="0"/>
              <a:t> </a:t>
            </a:r>
            <a:r>
              <a:rPr lang="de-CH" dirty="0" err="1" smtClean="0"/>
              <a:t>left</a:t>
            </a:r>
            <a:r>
              <a:rPr lang="de-CH" dirty="0" smtClean="0"/>
              <a:t>!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7596336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661248"/>
            <a:ext cx="8229600" cy="1008112"/>
          </a:xfrm>
        </p:spPr>
        <p:txBody>
          <a:bodyPr>
            <a:normAutofit/>
          </a:bodyPr>
          <a:lstStyle/>
          <a:p>
            <a:r>
              <a:rPr lang="de-CH" dirty="0" err="1"/>
              <a:t>t</a:t>
            </a:r>
            <a:r>
              <a:rPr lang="de-CH" dirty="0" err="1" smtClean="0"/>
              <a:t>wo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them</a:t>
            </a:r>
            <a:r>
              <a:rPr lang="de-CH" dirty="0" smtClean="0"/>
              <a:t> </a:t>
            </a:r>
            <a:r>
              <a:rPr lang="de-CH" dirty="0" err="1" smtClean="0"/>
              <a:t>have</a:t>
            </a:r>
            <a:r>
              <a:rPr lang="de-CH" dirty="0" smtClean="0"/>
              <a:t> </a:t>
            </a:r>
            <a:r>
              <a:rPr lang="de-CH" dirty="0" err="1" smtClean="0"/>
              <a:t>two</a:t>
            </a:r>
            <a:r>
              <a:rPr lang="de-CH" dirty="0" smtClean="0"/>
              <a:t> </a:t>
            </a:r>
            <a:r>
              <a:rPr lang="de-CH" dirty="0" err="1" smtClean="0"/>
              <a:t>storeys</a:t>
            </a:r>
            <a:r>
              <a:rPr lang="de-CH" dirty="0" smtClean="0"/>
              <a:t>.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29522"/>
            <a:ext cx="7812360" cy="58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661248"/>
            <a:ext cx="8229600" cy="926976"/>
          </a:xfrm>
        </p:spPr>
        <p:txBody>
          <a:bodyPr/>
          <a:lstStyle/>
          <a:p>
            <a:r>
              <a:rPr lang="de-CH" dirty="0" smtClean="0"/>
              <a:t>Goodbye after 6 </a:t>
            </a:r>
            <a:r>
              <a:rPr lang="de-CH" dirty="0" err="1" smtClean="0"/>
              <a:t>weeks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/>
          <a:stretch/>
        </p:blipFill>
        <p:spPr>
          <a:xfrm>
            <a:off x="611560" y="234752"/>
            <a:ext cx="8036816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1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445224"/>
            <a:ext cx="8229600" cy="1143000"/>
          </a:xfrm>
        </p:spPr>
        <p:txBody>
          <a:bodyPr/>
          <a:lstStyle/>
          <a:p>
            <a:r>
              <a:rPr lang="de-CH" dirty="0" smtClean="0"/>
              <a:t>Future </a:t>
            </a:r>
            <a:r>
              <a:rPr lang="de-CH" dirty="0" err="1" smtClean="0"/>
              <a:t>students</a:t>
            </a:r>
            <a:r>
              <a:rPr lang="de-CH" dirty="0" smtClean="0"/>
              <a:t>??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588"/>
            <a:ext cx="7668344" cy="568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29" y="116632"/>
            <a:ext cx="8341435" cy="625607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573694" y="2967335"/>
            <a:ext cx="39966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de-DE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end</a:t>
            </a:r>
            <a:endParaRPr lang="de-DE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605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80112" y="2492896"/>
            <a:ext cx="3117032" cy="1143000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>The </a:t>
            </a:r>
            <a:r>
              <a:rPr lang="de-CH" dirty="0" err="1" smtClean="0"/>
              <a:t>school</a:t>
            </a:r>
            <a:r>
              <a:rPr lang="de-CH" dirty="0" smtClean="0"/>
              <a:t> bell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1048"/>
            <a:ext cx="5114115" cy="62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659120"/>
            <a:ext cx="8723312" cy="938232"/>
          </a:xfrm>
        </p:spPr>
        <p:txBody>
          <a:bodyPr/>
          <a:lstStyle/>
          <a:p>
            <a:r>
              <a:rPr lang="de-CH" dirty="0" smtClean="0"/>
              <a:t>Roll </a:t>
            </a:r>
            <a:r>
              <a:rPr lang="de-CH" dirty="0" err="1" smtClean="0"/>
              <a:t>call</a:t>
            </a:r>
            <a:r>
              <a:rPr lang="de-CH" dirty="0" smtClean="0"/>
              <a:t> on </a:t>
            </a:r>
            <a:r>
              <a:rPr lang="de-CH" dirty="0" err="1" smtClean="0"/>
              <a:t>Monday</a:t>
            </a:r>
            <a:r>
              <a:rPr lang="de-CH" dirty="0" smtClean="0"/>
              <a:t> </a:t>
            </a:r>
            <a:r>
              <a:rPr lang="de-CH" dirty="0" err="1" smtClean="0"/>
              <a:t>morning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11" y="116632"/>
            <a:ext cx="7340632" cy="5505475"/>
          </a:xfrm>
        </p:spPr>
      </p:pic>
    </p:spTree>
    <p:extLst>
      <p:ext uri="{BB962C8B-B14F-4D97-AF65-F5344CB8AC3E}">
        <p14:creationId xmlns:p14="http://schemas.microsoft.com/office/powerpoint/2010/main" val="308550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589640" cy="1143000"/>
          </a:xfrm>
        </p:spPr>
        <p:txBody>
          <a:bodyPr/>
          <a:lstStyle/>
          <a:p>
            <a:r>
              <a:rPr lang="de-CH" dirty="0" smtClean="0"/>
              <a:t>CEO Eric </a:t>
            </a:r>
            <a:r>
              <a:rPr lang="de-CH" dirty="0" err="1" smtClean="0"/>
              <a:t>opens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week</a:t>
            </a:r>
            <a:r>
              <a:rPr lang="de-CH" dirty="0" smtClean="0"/>
              <a:t>.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6632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4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229600" cy="1143000"/>
          </a:xfrm>
        </p:spPr>
        <p:txBody>
          <a:bodyPr/>
          <a:lstStyle/>
          <a:p>
            <a:r>
              <a:rPr lang="de-CH" dirty="0" smtClean="0"/>
              <a:t>In front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classroom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5" b="21939"/>
          <a:stretch/>
        </p:blipFill>
        <p:spPr>
          <a:xfrm>
            <a:off x="1187624" y="332654"/>
            <a:ext cx="6943700" cy="496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24128" y="647564"/>
            <a:ext cx="2973016" cy="5319464"/>
          </a:xfrm>
        </p:spPr>
        <p:txBody>
          <a:bodyPr>
            <a:normAutofit/>
          </a:bodyPr>
          <a:lstStyle/>
          <a:p>
            <a:r>
              <a:rPr lang="de-CH" dirty="0" err="1" smtClean="0"/>
              <a:t>What’s</a:t>
            </a:r>
            <a:r>
              <a:rPr lang="de-CH" dirty="0" smtClean="0"/>
              <a:t> </a:t>
            </a:r>
            <a:r>
              <a:rPr lang="de-CH" dirty="0" err="1" smtClean="0"/>
              <a:t>behind</a:t>
            </a:r>
            <a:r>
              <a:rPr lang="de-CH" dirty="0" smtClean="0"/>
              <a:t> </a:t>
            </a:r>
            <a:r>
              <a:rPr lang="de-CH" dirty="0" err="1" smtClean="0"/>
              <a:t>that</a:t>
            </a:r>
            <a:r>
              <a:rPr lang="de-CH" dirty="0" smtClean="0"/>
              <a:t> traditional </a:t>
            </a:r>
            <a:r>
              <a:rPr lang="de-CH" dirty="0" err="1" smtClean="0"/>
              <a:t>door</a:t>
            </a:r>
            <a:r>
              <a:rPr lang="de-CH" dirty="0" smtClean="0"/>
              <a:t>?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4677984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9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5877272"/>
            <a:ext cx="8445624" cy="980728"/>
          </a:xfrm>
        </p:spPr>
        <p:txBody>
          <a:bodyPr/>
          <a:lstStyle/>
          <a:p>
            <a:r>
              <a:rPr lang="de-CH" dirty="0" err="1" smtClean="0"/>
              <a:t>Pre</a:t>
            </a:r>
            <a:r>
              <a:rPr lang="de-CH" dirty="0" smtClean="0"/>
              <a:t>-school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t="9242" r="5784" b="11515"/>
          <a:stretch/>
        </p:blipFill>
        <p:spPr>
          <a:xfrm>
            <a:off x="611560" y="215603"/>
            <a:ext cx="8003119" cy="58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</Words>
  <Application>Microsoft Office PowerPoint</Application>
  <PresentationFormat>Bildschirmpräsentation (4:3)</PresentationFormat>
  <Paragraphs>32</Paragraphs>
  <Slides>32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3" baseType="lpstr">
      <vt:lpstr>Larissa</vt:lpstr>
      <vt:lpstr>At the Light of Love High School at Yenangyaung</vt:lpstr>
      <vt:lpstr>The school buildings look stately -</vt:lpstr>
      <vt:lpstr>two of them have two storeys.</vt:lpstr>
      <vt:lpstr>The school bell</vt:lpstr>
      <vt:lpstr>Roll call on Monday morning</vt:lpstr>
      <vt:lpstr>CEO Eric opens the week.</vt:lpstr>
      <vt:lpstr>In front of the classroom</vt:lpstr>
      <vt:lpstr>What’s behind that traditional door?</vt:lpstr>
      <vt:lpstr>Pre-school</vt:lpstr>
      <vt:lpstr>Low tables for grade 2</vt:lpstr>
      <vt:lpstr>High tables for English grade 4</vt:lpstr>
      <vt:lpstr>English Grade 6</vt:lpstr>
      <vt:lpstr>Lunch break</vt:lpstr>
      <vt:lpstr>Lunch boxes</vt:lpstr>
      <vt:lpstr>Birthday parade …</vt:lpstr>
      <vt:lpstr>Happy birthday to you!</vt:lpstr>
      <vt:lpstr>… with noodle soup.</vt:lpstr>
      <vt:lpstr>Sophie’s gymnastic lessons</vt:lpstr>
      <vt:lpstr>Summersault – not so easy!</vt:lpstr>
      <vt:lpstr>The re-organized library</vt:lpstr>
      <vt:lpstr>Winter is approaching - gift of blankets</vt:lpstr>
      <vt:lpstr>Packing blankets</vt:lpstr>
      <vt:lpstr>Proud to carry the blanket home!</vt:lpstr>
      <vt:lpstr>Yes, there is one for you in the bag!</vt:lpstr>
      <vt:lpstr>The teachers</vt:lpstr>
      <vt:lpstr>A computer lesson for the teachers</vt:lpstr>
      <vt:lpstr>Teachers’ pairwork in English</vt:lpstr>
      <vt:lpstr>It’s becoming animated!</vt:lpstr>
      <vt:lpstr>Yes, yes, there is some space left!</vt:lpstr>
      <vt:lpstr>Goodbye after 6 weeks</vt:lpstr>
      <vt:lpstr>Future students??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 the Light of Love High School at Yenangyaung</dc:title>
  <dc:creator>Heinz</dc:creator>
  <cp:lastModifiedBy>Heinz</cp:lastModifiedBy>
  <cp:revision>15</cp:revision>
  <dcterms:created xsi:type="dcterms:W3CDTF">2015-12-25T13:42:26Z</dcterms:created>
  <dcterms:modified xsi:type="dcterms:W3CDTF">2016-01-11T19:41:09Z</dcterms:modified>
</cp:coreProperties>
</file>