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57" r:id="rId5"/>
    <p:sldId id="260" r:id="rId6"/>
    <p:sldId id="261" r:id="rId7"/>
    <p:sldId id="262" r:id="rId8"/>
    <p:sldId id="269" r:id="rId9"/>
    <p:sldId id="272" r:id="rId10"/>
    <p:sldId id="263" r:id="rId11"/>
    <p:sldId id="265" r:id="rId12"/>
    <p:sldId id="264" r:id="rId13"/>
    <p:sldId id="276" r:id="rId14"/>
    <p:sldId id="266" r:id="rId15"/>
    <p:sldId id="267" r:id="rId16"/>
    <p:sldId id="268" r:id="rId17"/>
    <p:sldId id="277" r:id="rId18"/>
    <p:sldId id="271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06" autoAdjust="0"/>
  </p:normalViewPr>
  <p:slideViewPr>
    <p:cSldViewPr>
      <p:cViewPr varScale="1">
        <p:scale>
          <a:sx n="69" d="100"/>
          <a:sy n="69" d="100"/>
        </p:scale>
        <p:origin x="-65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BD56-E3E5-4CCF-9DEE-755BC84A5781}" type="datetimeFigureOut">
              <a:rPr lang="de-CH" smtClean="0"/>
              <a:t>10.01.2016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EA34-B799-4189-B809-1B5059137E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3596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BD56-E3E5-4CCF-9DEE-755BC84A5781}" type="datetimeFigureOut">
              <a:rPr lang="de-CH" smtClean="0"/>
              <a:t>10.01.2016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EA34-B799-4189-B809-1B5059137E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0864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BD56-E3E5-4CCF-9DEE-755BC84A5781}" type="datetimeFigureOut">
              <a:rPr lang="de-CH" smtClean="0"/>
              <a:t>10.01.2016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EA34-B799-4189-B809-1B5059137E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1712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BD56-E3E5-4CCF-9DEE-755BC84A5781}" type="datetimeFigureOut">
              <a:rPr lang="de-CH" smtClean="0"/>
              <a:t>10.01.2016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EA34-B799-4189-B809-1B5059137E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8155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BD56-E3E5-4CCF-9DEE-755BC84A5781}" type="datetimeFigureOut">
              <a:rPr lang="de-CH" smtClean="0"/>
              <a:t>10.01.2016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EA34-B799-4189-B809-1B5059137E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4730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BD56-E3E5-4CCF-9DEE-755BC84A5781}" type="datetimeFigureOut">
              <a:rPr lang="de-CH" smtClean="0"/>
              <a:t>10.01.2016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EA34-B799-4189-B809-1B5059137E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0004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BD56-E3E5-4CCF-9DEE-755BC84A5781}" type="datetimeFigureOut">
              <a:rPr lang="de-CH" smtClean="0"/>
              <a:t>10.01.2016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EA34-B799-4189-B809-1B5059137E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72673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BD56-E3E5-4CCF-9DEE-755BC84A5781}" type="datetimeFigureOut">
              <a:rPr lang="de-CH" smtClean="0"/>
              <a:t>10.01.2016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EA34-B799-4189-B809-1B5059137E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74935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BD56-E3E5-4CCF-9DEE-755BC84A5781}" type="datetimeFigureOut">
              <a:rPr lang="de-CH" smtClean="0"/>
              <a:t>10.01.2016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EA34-B799-4189-B809-1B5059137E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04738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BD56-E3E5-4CCF-9DEE-755BC84A5781}" type="datetimeFigureOut">
              <a:rPr lang="de-CH" smtClean="0"/>
              <a:t>10.01.2016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EA34-B799-4189-B809-1B5059137E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12830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BD56-E3E5-4CCF-9DEE-755BC84A5781}" type="datetimeFigureOut">
              <a:rPr lang="de-CH" smtClean="0"/>
              <a:t>10.01.2016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EA34-B799-4189-B809-1B5059137E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7410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1BD56-E3E5-4CCF-9DEE-755BC84A5781}" type="datetimeFigureOut">
              <a:rPr lang="de-CH" smtClean="0"/>
              <a:t>10.01.2016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8EA34-B799-4189-B809-1B5059137E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6493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2594"/>
          </a:xfrm>
        </p:spPr>
        <p:txBody>
          <a:bodyPr>
            <a:normAutofit/>
          </a:bodyPr>
          <a:lstStyle/>
          <a:p>
            <a:r>
              <a:rPr lang="de-CH" dirty="0" err="1" smtClean="0"/>
              <a:t>Saturday</a:t>
            </a:r>
            <a:r>
              <a:rPr lang="de-CH" dirty="0" smtClean="0"/>
              <a:t>, 21 November 2015</a:t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Motorbike tour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Sale</a:t>
            </a:r>
            <a:r>
              <a:rPr lang="de-CH" smtClean="0"/>
              <a:t>  </a:t>
            </a:r>
            <a:r>
              <a:rPr lang="de-CH" dirty="0"/>
              <a:t/>
            </a:r>
            <a:br>
              <a:rPr lang="de-CH" dirty="0"/>
            </a:b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788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4088" y="404664"/>
            <a:ext cx="3261048" cy="6183560"/>
          </a:xfrm>
        </p:spPr>
        <p:txBody>
          <a:bodyPr/>
          <a:lstStyle/>
          <a:p>
            <a:r>
              <a:rPr lang="de-CH" dirty="0" smtClean="0"/>
              <a:t>In </a:t>
            </a:r>
            <a:r>
              <a:rPr lang="de-CH" dirty="0" err="1" smtClean="0"/>
              <a:t>some</a:t>
            </a:r>
            <a:r>
              <a:rPr lang="de-CH" dirty="0" smtClean="0"/>
              <a:t> </a:t>
            </a:r>
            <a:r>
              <a:rPr lang="de-CH" dirty="0" err="1" smtClean="0"/>
              <a:t>pagodes</a:t>
            </a:r>
            <a:r>
              <a:rPr lang="de-CH" dirty="0" smtClean="0"/>
              <a:t>, Buddha </a:t>
            </a:r>
            <a:r>
              <a:rPr lang="de-CH" dirty="0" err="1" smtClean="0"/>
              <a:t>is</a:t>
            </a:r>
            <a:r>
              <a:rPr lang="de-CH" dirty="0" smtClean="0"/>
              <a:t> still </a:t>
            </a:r>
            <a:r>
              <a:rPr lang="de-CH" dirty="0" err="1" smtClean="0"/>
              <a:t>calling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earth</a:t>
            </a:r>
            <a:r>
              <a:rPr lang="de-CH" dirty="0" smtClean="0"/>
              <a:t>.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473199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68144" y="423279"/>
            <a:ext cx="2829000" cy="5319464"/>
          </a:xfrm>
        </p:spPr>
        <p:txBody>
          <a:bodyPr>
            <a:normAutofit/>
          </a:bodyPr>
          <a:lstStyle/>
          <a:p>
            <a:r>
              <a:rPr lang="de-CH" dirty="0" smtClean="0"/>
              <a:t>King </a:t>
            </a:r>
            <a:r>
              <a:rPr lang="de-CH" dirty="0" err="1" smtClean="0"/>
              <a:t>and</a:t>
            </a:r>
            <a:r>
              <a:rPr lang="de-CH" dirty="0" smtClean="0"/>
              <a:t> Queen </a:t>
            </a:r>
            <a:r>
              <a:rPr lang="de-CH" dirty="0" err="1" smtClean="0"/>
              <a:t>are</a:t>
            </a:r>
            <a:r>
              <a:rPr lang="de-CH" dirty="0" smtClean="0"/>
              <a:t> at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entrance</a:t>
            </a:r>
            <a:r>
              <a:rPr lang="de-CH" dirty="0" smtClean="0"/>
              <a:t> – </a:t>
            </a:r>
            <a:r>
              <a:rPr lang="de-CH" dirty="0" err="1" smtClean="0"/>
              <a:t>here</a:t>
            </a:r>
            <a:r>
              <a:rPr lang="de-CH" dirty="0" smtClean="0"/>
              <a:t> </a:t>
            </a:r>
            <a:r>
              <a:rPr lang="de-CH" dirty="0" err="1" smtClean="0"/>
              <a:t>is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queen</a:t>
            </a:r>
            <a:r>
              <a:rPr lang="de-CH" dirty="0" smtClean="0"/>
              <a:t>.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4569972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2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5674642"/>
          </a:xfrm>
        </p:spPr>
        <p:txBody>
          <a:bodyPr/>
          <a:lstStyle/>
          <a:p>
            <a:r>
              <a:rPr lang="de-CH" dirty="0" err="1" smtClean="0"/>
              <a:t>No</a:t>
            </a:r>
            <a:r>
              <a:rPr lang="de-CH" dirty="0" smtClean="0"/>
              <a:t> – </a:t>
            </a:r>
            <a:r>
              <a:rPr lang="de-CH" dirty="0" err="1" smtClean="0"/>
              <a:t>or</a:t>
            </a:r>
            <a:r>
              <a:rPr lang="de-CH" dirty="0" smtClean="0"/>
              <a:t> </a:t>
            </a:r>
            <a:r>
              <a:rPr lang="de-CH" dirty="0" err="1" smtClean="0"/>
              <a:t>no</a:t>
            </a:r>
            <a:r>
              <a:rPr lang="de-CH" dirty="0" smtClean="0"/>
              <a:t> </a:t>
            </a:r>
            <a:r>
              <a:rPr lang="de-CH" dirty="0" err="1" smtClean="0"/>
              <a:t>more</a:t>
            </a:r>
            <a:r>
              <a:rPr lang="de-CH" dirty="0" smtClean="0"/>
              <a:t> – </a:t>
            </a:r>
            <a:r>
              <a:rPr lang="de-CH" dirty="0" err="1" smtClean="0"/>
              <a:t>queen</a:t>
            </a:r>
            <a:r>
              <a:rPr lang="de-CH" dirty="0" smtClean="0"/>
              <a:t> </a:t>
            </a:r>
            <a:r>
              <a:rPr lang="de-CH" dirty="0" err="1" smtClean="0"/>
              <a:t>here</a:t>
            </a:r>
            <a:r>
              <a:rPr lang="de-CH" dirty="0" smtClean="0"/>
              <a:t>.</a:t>
            </a:r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4677984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0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5589240"/>
            <a:ext cx="8229600" cy="1080120"/>
          </a:xfrm>
        </p:spPr>
        <p:txBody>
          <a:bodyPr/>
          <a:lstStyle/>
          <a:p>
            <a:r>
              <a:rPr lang="de-CH" dirty="0" smtClean="0"/>
              <a:t>Much </a:t>
            </a:r>
            <a:r>
              <a:rPr lang="de-CH" dirty="0" err="1" smtClean="0"/>
              <a:t>plaster</a:t>
            </a:r>
            <a:r>
              <a:rPr lang="de-CH" dirty="0" smtClean="0"/>
              <a:t> </a:t>
            </a:r>
            <a:r>
              <a:rPr lang="de-CH" dirty="0" err="1" smtClean="0"/>
              <a:t>has</a:t>
            </a:r>
            <a:r>
              <a:rPr lang="de-CH" dirty="0" smtClean="0"/>
              <a:t> fallen off …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88" y="23339"/>
            <a:ext cx="7613223" cy="570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4088" y="404664"/>
            <a:ext cx="3405064" cy="5949280"/>
          </a:xfrm>
        </p:spPr>
        <p:txBody>
          <a:bodyPr/>
          <a:lstStyle/>
          <a:p>
            <a:r>
              <a:rPr lang="de-CH" dirty="0" smtClean="0"/>
              <a:t>…</a:t>
            </a:r>
            <a:r>
              <a:rPr lang="de-CH" dirty="0" err="1" smtClean="0"/>
              <a:t>some</a:t>
            </a:r>
            <a:r>
              <a:rPr lang="de-CH" dirty="0" smtClean="0"/>
              <a:t> </a:t>
            </a:r>
            <a:r>
              <a:rPr lang="de-CH" dirty="0" err="1" smtClean="0"/>
              <a:t>plaster</a:t>
            </a:r>
            <a:r>
              <a:rPr lang="de-CH" dirty="0" smtClean="0"/>
              <a:t> </a:t>
            </a:r>
            <a:r>
              <a:rPr lang="de-CH" dirty="0" err="1" smtClean="0"/>
              <a:t>ornaments</a:t>
            </a:r>
            <a:r>
              <a:rPr lang="de-CH" dirty="0" smtClean="0"/>
              <a:t> </a:t>
            </a:r>
            <a:r>
              <a:rPr lang="de-CH" dirty="0" err="1" smtClean="0"/>
              <a:t>persist</a:t>
            </a:r>
            <a:r>
              <a:rPr lang="de-CH" dirty="0" smtClean="0"/>
              <a:t> …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4569972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6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229600" cy="1143000"/>
          </a:xfrm>
        </p:spPr>
        <p:txBody>
          <a:bodyPr/>
          <a:lstStyle/>
          <a:p>
            <a:r>
              <a:rPr lang="de-CH" dirty="0" smtClean="0"/>
              <a:t>... but </a:t>
            </a:r>
            <a:r>
              <a:rPr lang="de-CH" dirty="0" err="1" smtClean="0"/>
              <a:t>nature</a:t>
            </a:r>
            <a:r>
              <a:rPr lang="de-CH" dirty="0" smtClean="0"/>
              <a:t> </a:t>
            </a:r>
            <a:r>
              <a:rPr lang="de-CH" dirty="0" err="1" smtClean="0"/>
              <a:t>is</a:t>
            </a:r>
            <a:r>
              <a:rPr lang="de-CH" dirty="0" smtClean="0"/>
              <a:t> </a:t>
            </a:r>
            <a:r>
              <a:rPr lang="de-CH" dirty="0" err="1" smtClean="0"/>
              <a:t>taking</a:t>
            </a:r>
            <a:r>
              <a:rPr lang="de-CH" dirty="0" smtClean="0"/>
              <a:t> </a:t>
            </a:r>
            <a:r>
              <a:rPr lang="de-CH" dirty="0" err="1" smtClean="0"/>
              <a:t>over</a:t>
            </a:r>
            <a:r>
              <a:rPr lang="de-CH" dirty="0" smtClean="0"/>
              <a:t>.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88" y="28201"/>
            <a:ext cx="7318708" cy="548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9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53012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CH" dirty="0" smtClean="0"/>
              <a:t>View </a:t>
            </a:r>
            <a:r>
              <a:rPr lang="de-CH" dirty="0" err="1" smtClean="0"/>
              <a:t>from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top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another</a:t>
            </a:r>
            <a:r>
              <a:rPr lang="de-CH" dirty="0" smtClean="0"/>
              <a:t> top ...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460432" cy="498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1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5589240"/>
            <a:ext cx="8229600" cy="926976"/>
          </a:xfrm>
        </p:spPr>
        <p:txBody>
          <a:bodyPr/>
          <a:lstStyle/>
          <a:p>
            <a:r>
              <a:rPr lang="de-CH" dirty="0" smtClean="0"/>
              <a:t>…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plains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river</a:t>
            </a:r>
            <a:r>
              <a:rPr lang="de-CH" dirty="0" smtClean="0"/>
              <a:t>.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9" t="27069" r="-417" b="4242"/>
          <a:stretch/>
        </p:blipFill>
        <p:spPr>
          <a:xfrm>
            <a:off x="827584" y="356295"/>
            <a:ext cx="7632848" cy="51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1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08104" y="548680"/>
            <a:ext cx="3168352" cy="5733256"/>
          </a:xfrm>
        </p:spPr>
        <p:txBody>
          <a:bodyPr/>
          <a:lstStyle/>
          <a:p>
            <a:r>
              <a:rPr lang="de-CH" dirty="0" smtClean="0"/>
              <a:t>On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way</a:t>
            </a:r>
            <a:r>
              <a:rPr lang="de-CH" dirty="0" smtClean="0"/>
              <a:t> back:</a:t>
            </a:r>
            <a:br>
              <a:rPr lang="de-CH" dirty="0" smtClean="0"/>
            </a:br>
            <a:r>
              <a:rPr lang="de-CH" dirty="0" smtClean="0"/>
              <a:t>a non-</a:t>
            </a:r>
            <a:r>
              <a:rPr lang="de-CH" dirty="0" err="1" smtClean="0"/>
              <a:t>religious</a:t>
            </a:r>
            <a:r>
              <a:rPr lang="de-CH" dirty="0" smtClean="0"/>
              <a:t> </a:t>
            </a:r>
            <a:r>
              <a:rPr lang="de-CH" dirty="0" err="1" smtClean="0"/>
              <a:t>pagode</a:t>
            </a:r>
            <a:r>
              <a:rPr lang="de-CH" dirty="0" smtClean="0"/>
              <a:t> …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4515966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3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53732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CH" dirty="0" smtClean="0"/>
              <a:t>… </a:t>
            </a:r>
            <a:r>
              <a:rPr lang="de-CH" dirty="0" err="1" smtClean="0"/>
              <a:t>with</a:t>
            </a:r>
            <a:r>
              <a:rPr lang="de-CH" dirty="0" smtClean="0"/>
              <a:t> an </a:t>
            </a:r>
            <a:r>
              <a:rPr lang="de-CH" dirty="0" err="1" smtClean="0"/>
              <a:t>oil</a:t>
            </a:r>
            <a:r>
              <a:rPr lang="de-CH" dirty="0" smtClean="0"/>
              <a:t> pump </a:t>
            </a:r>
            <a:r>
              <a:rPr lang="de-CH" dirty="0" err="1" smtClean="0"/>
              <a:t>and</a:t>
            </a:r>
            <a:r>
              <a:rPr lang="de-CH" dirty="0" smtClean="0"/>
              <a:t> an </a:t>
            </a:r>
            <a:r>
              <a:rPr lang="de-CH" dirty="0" err="1" smtClean="0"/>
              <a:t>engineer</a:t>
            </a:r>
            <a:r>
              <a:rPr lang="de-CH" dirty="0" smtClean="0"/>
              <a:t> …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4"/>
          <a:stretch/>
        </p:blipFill>
        <p:spPr>
          <a:xfrm>
            <a:off x="827584" y="332656"/>
            <a:ext cx="7356309" cy="508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1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27584" y="5654837"/>
            <a:ext cx="7772400" cy="936104"/>
          </a:xfrm>
        </p:spPr>
        <p:txBody>
          <a:bodyPr/>
          <a:lstStyle/>
          <a:p>
            <a:r>
              <a:rPr lang="de-CH" dirty="0" err="1" smtClean="0"/>
              <a:t>How</a:t>
            </a:r>
            <a:r>
              <a:rPr lang="de-CH" dirty="0" smtClean="0"/>
              <a:t> </a:t>
            </a:r>
            <a:r>
              <a:rPr lang="de-CH" dirty="0" err="1" smtClean="0"/>
              <a:t>are</a:t>
            </a:r>
            <a:r>
              <a:rPr lang="de-CH" dirty="0" smtClean="0"/>
              <a:t> </a:t>
            </a:r>
            <a:r>
              <a:rPr lang="de-CH" dirty="0" err="1" smtClean="0"/>
              <a:t>we</a:t>
            </a:r>
            <a:r>
              <a:rPr lang="de-CH" dirty="0" smtClean="0"/>
              <a:t> </a:t>
            </a:r>
            <a:r>
              <a:rPr lang="de-CH" dirty="0" err="1" smtClean="0"/>
              <a:t>getting</a:t>
            </a:r>
            <a:r>
              <a:rPr lang="de-CH" dirty="0" smtClean="0"/>
              <a:t> </a:t>
            </a:r>
            <a:r>
              <a:rPr lang="de-CH" dirty="0" err="1" smtClean="0"/>
              <a:t>across</a:t>
            </a:r>
            <a:r>
              <a:rPr lang="de-CH" dirty="0" smtClean="0"/>
              <a:t>?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6" y="260648"/>
            <a:ext cx="7236296" cy="54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5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93" y="5589240"/>
            <a:ext cx="8229600" cy="1143000"/>
          </a:xfrm>
        </p:spPr>
        <p:txBody>
          <a:bodyPr/>
          <a:lstStyle/>
          <a:p>
            <a:r>
              <a:rPr lang="de-CH" dirty="0" smtClean="0"/>
              <a:t>… </a:t>
            </a:r>
            <a:r>
              <a:rPr lang="de-CH" dirty="0" err="1" smtClean="0"/>
              <a:t>and</a:t>
            </a:r>
            <a:r>
              <a:rPr lang="de-CH" dirty="0" smtClean="0"/>
              <a:t> a </a:t>
            </a:r>
            <a:r>
              <a:rPr lang="de-CH" dirty="0" err="1" smtClean="0"/>
              <a:t>colourful</a:t>
            </a:r>
            <a:r>
              <a:rPr lang="de-CH" dirty="0" smtClean="0"/>
              <a:t> </a:t>
            </a:r>
            <a:r>
              <a:rPr lang="de-CH" dirty="0" err="1" smtClean="0"/>
              <a:t>outlet</a:t>
            </a:r>
            <a:r>
              <a:rPr lang="de-CH" dirty="0" smtClean="0"/>
              <a:t>.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2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53012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CH" dirty="0" err="1" smtClean="0"/>
              <a:t>That</a:t>
            </a:r>
            <a:r>
              <a:rPr lang="de-CH" dirty="0" smtClean="0"/>
              <a:t> was </a:t>
            </a:r>
            <a:r>
              <a:rPr lang="de-CH" dirty="0" err="1" smtClean="0"/>
              <a:t>it</a:t>
            </a:r>
            <a:r>
              <a:rPr lang="de-CH" dirty="0" smtClean="0"/>
              <a:t>, on November 21, 2015!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r="25627" b="40000"/>
          <a:stretch/>
        </p:blipFill>
        <p:spPr>
          <a:xfrm>
            <a:off x="5652120" y="413772"/>
            <a:ext cx="3063341" cy="500235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2" t="8001" r="18064" b="18924"/>
          <a:stretch/>
        </p:blipFill>
        <p:spPr>
          <a:xfrm>
            <a:off x="251520" y="404664"/>
            <a:ext cx="3362633" cy="501146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4" t="15882" r="5839" b="14550"/>
          <a:stretch/>
        </p:blipFill>
        <p:spPr>
          <a:xfrm>
            <a:off x="3477111" y="1022601"/>
            <a:ext cx="2389238" cy="377558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3113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5445224"/>
            <a:ext cx="8229600" cy="1143000"/>
          </a:xfrm>
        </p:spPr>
        <p:txBody>
          <a:bodyPr/>
          <a:lstStyle/>
          <a:p>
            <a:r>
              <a:rPr lang="de-CH" dirty="0" smtClean="0"/>
              <a:t>.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7104789" cy="532859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115616" y="5733256"/>
            <a:ext cx="69607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4400" dirty="0" err="1"/>
              <a:t>No</a:t>
            </a:r>
            <a:r>
              <a:rPr lang="de-CH" sz="4400" dirty="0"/>
              <a:t> </a:t>
            </a:r>
            <a:r>
              <a:rPr lang="de-CH" sz="4400" dirty="0" err="1"/>
              <a:t>problem</a:t>
            </a:r>
            <a:r>
              <a:rPr lang="de-CH" sz="4400" dirty="0"/>
              <a:t> – </a:t>
            </a:r>
            <a:r>
              <a:rPr lang="de-CH" sz="4400" dirty="0" err="1"/>
              <a:t>with</a:t>
            </a:r>
            <a:r>
              <a:rPr lang="de-CH" sz="4400" dirty="0"/>
              <a:t> </a:t>
            </a:r>
            <a:r>
              <a:rPr lang="de-CH" sz="4400" dirty="0" err="1"/>
              <a:t>wet</a:t>
            </a:r>
            <a:r>
              <a:rPr lang="de-CH" sz="4400" dirty="0"/>
              <a:t> </a:t>
            </a:r>
            <a:r>
              <a:rPr lang="de-CH" sz="4400" dirty="0" err="1"/>
              <a:t>feet</a:t>
            </a:r>
            <a:r>
              <a:rPr lang="de-CH" sz="4400" dirty="0"/>
              <a:t>!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29700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5726981"/>
            <a:ext cx="8517632" cy="922114"/>
          </a:xfrm>
        </p:spPr>
        <p:txBody>
          <a:bodyPr>
            <a:normAutofit/>
          </a:bodyPr>
          <a:lstStyle/>
          <a:p>
            <a:r>
              <a:rPr lang="de-CH" dirty="0" smtClean="0"/>
              <a:t>The </a:t>
            </a:r>
            <a:r>
              <a:rPr lang="de-CH" dirty="0" err="1"/>
              <a:t>passengers</a:t>
            </a:r>
            <a:r>
              <a:rPr lang="de-CH" dirty="0"/>
              <a:t> </a:t>
            </a:r>
            <a:r>
              <a:rPr lang="de-CH" dirty="0" err="1"/>
              <a:t>have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 smtClean="0"/>
              <a:t>dismount</a:t>
            </a:r>
            <a:r>
              <a:rPr lang="de-CH" dirty="0" smtClean="0"/>
              <a:t>.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7236296" cy="54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9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5301208"/>
            <a:ext cx="8229600" cy="1143000"/>
          </a:xfrm>
        </p:spPr>
        <p:txBody>
          <a:bodyPr/>
          <a:lstStyle/>
          <a:p>
            <a:r>
              <a:rPr lang="de-CH" dirty="0" err="1" smtClean="0"/>
              <a:t>Pagodes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temples</a:t>
            </a:r>
            <a:r>
              <a:rPr lang="de-CH" dirty="0" smtClean="0"/>
              <a:t> </a:t>
            </a:r>
            <a:r>
              <a:rPr lang="de-CH" dirty="0" err="1" smtClean="0"/>
              <a:t>are</a:t>
            </a:r>
            <a:r>
              <a:rPr lang="de-CH" dirty="0" smtClean="0"/>
              <a:t> </a:t>
            </a:r>
            <a:r>
              <a:rPr lang="de-CH" dirty="0" err="1" smtClean="0"/>
              <a:t>greeting</a:t>
            </a:r>
            <a:r>
              <a:rPr lang="de-CH" dirty="0" smtClean="0"/>
              <a:t>.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4" b="15933"/>
          <a:stretch/>
        </p:blipFill>
        <p:spPr>
          <a:xfrm>
            <a:off x="35496" y="366059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0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5805264"/>
            <a:ext cx="8229600" cy="864096"/>
          </a:xfrm>
        </p:spPr>
        <p:txBody>
          <a:bodyPr/>
          <a:lstStyle/>
          <a:p>
            <a:r>
              <a:rPr lang="de-CH" dirty="0" smtClean="0"/>
              <a:t>This </a:t>
            </a:r>
            <a:r>
              <a:rPr lang="de-CH" dirty="0" err="1" smtClean="0"/>
              <a:t>is</a:t>
            </a:r>
            <a:r>
              <a:rPr lang="de-CH" dirty="0" smtClean="0"/>
              <a:t> a large </a:t>
            </a:r>
            <a:r>
              <a:rPr lang="de-CH" dirty="0" err="1" smtClean="0"/>
              <a:t>one</a:t>
            </a:r>
            <a:r>
              <a:rPr lang="de-CH" dirty="0" smtClean="0"/>
              <a:t> …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" b="6129"/>
          <a:stretch/>
        </p:blipFill>
        <p:spPr>
          <a:xfrm>
            <a:off x="395536" y="332656"/>
            <a:ext cx="831621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24128" y="476672"/>
            <a:ext cx="3189040" cy="5256584"/>
          </a:xfrm>
        </p:spPr>
        <p:txBody>
          <a:bodyPr/>
          <a:lstStyle/>
          <a:p>
            <a:r>
              <a:rPr lang="de-CH" dirty="0" smtClean="0"/>
              <a:t>…</a:t>
            </a:r>
            <a:r>
              <a:rPr lang="de-CH" dirty="0" err="1" smtClean="0"/>
              <a:t>this</a:t>
            </a:r>
            <a:r>
              <a:rPr lang="de-CH" dirty="0" smtClean="0"/>
              <a:t> </a:t>
            </a:r>
            <a:r>
              <a:rPr lang="de-CH" dirty="0" err="1" smtClean="0"/>
              <a:t>is</a:t>
            </a:r>
            <a:r>
              <a:rPr lang="de-CH" dirty="0" smtClean="0"/>
              <a:t> a </a:t>
            </a:r>
            <a:r>
              <a:rPr lang="de-CH" dirty="0" err="1" smtClean="0"/>
              <a:t>small</a:t>
            </a:r>
            <a:r>
              <a:rPr lang="de-CH" dirty="0" smtClean="0"/>
              <a:t> </a:t>
            </a:r>
            <a:r>
              <a:rPr lang="de-CH" dirty="0" err="1" smtClean="0"/>
              <a:t>one</a:t>
            </a:r>
            <a:r>
              <a:rPr lang="de-CH" dirty="0" smtClean="0"/>
              <a:t> …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7"/>
          <a:stretch/>
        </p:blipFill>
        <p:spPr>
          <a:xfrm>
            <a:off x="323528" y="404664"/>
            <a:ext cx="4896544" cy="610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2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43000"/>
          </a:xfrm>
        </p:spPr>
        <p:txBody>
          <a:bodyPr/>
          <a:lstStyle/>
          <a:p>
            <a:r>
              <a:rPr lang="de-CH" dirty="0" smtClean="0"/>
              <a:t>…</a:t>
            </a:r>
            <a:r>
              <a:rPr lang="de-CH" dirty="0" err="1" smtClean="0"/>
              <a:t>this</a:t>
            </a:r>
            <a:r>
              <a:rPr lang="de-CH" dirty="0" smtClean="0"/>
              <a:t> </a:t>
            </a:r>
            <a:r>
              <a:rPr lang="de-CH" dirty="0" err="1" smtClean="0"/>
              <a:t>is</a:t>
            </a:r>
            <a:r>
              <a:rPr lang="de-CH" dirty="0" smtClean="0"/>
              <a:t> an </a:t>
            </a:r>
            <a:r>
              <a:rPr lang="de-CH" dirty="0" err="1" smtClean="0"/>
              <a:t>impressive</a:t>
            </a:r>
            <a:r>
              <a:rPr lang="de-CH" dirty="0" smtClean="0"/>
              <a:t> </a:t>
            </a:r>
            <a:r>
              <a:rPr lang="de-CH" dirty="0" err="1" smtClean="0"/>
              <a:t>group</a:t>
            </a:r>
            <a:r>
              <a:rPr lang="de-CH" dirty="0" smtClean="0"/>
              <a:t> ...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4" y="276672"/>
            <a:ext cx="8724644" cy="54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5301208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de-CH" dirty="0" smtClean="0"/>
              <a:t>…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this</a:t>
            </a:r>
            <a:r>
              <a:rPr lang="de-CH" dirty="0" smtClean="0"/>
              <a:t> </a:t>
            </a:r>
            <a:r>
              <a:rPr lang="de-CH" dirty="0" err="1" smtClean="0"/>
              <a:t>view</a:t>
            </a:r>
            <a:r>
              <a:rPr lang="de-CH" dirty="0" smtClean="0"/>
              <a:t> </a:t>
            </a:r>
            <a:r>
              <a:rPr lang="de-CH" dirty="0" err="1" smtClean="0"/>
              <a:t>is</a:t>
            </a:r>
            <a:r>
              <a:rPr lang="de-CH" dirty="0" smtClean="0"/>
              <a:t> </a:t>
            </a:r>
            <a:r>
              <a:rPr lang="de-CH" dirty="0" err="1" smtClean="0"/>
              <a:t>even</a:t>
            </a:r>
            <a:r>
              <a:rPr lang="de-CH" dirty="0" smtClean="0"/>
              <a:t> </a:t>
            </a:r>
            <a:r>
              <a:rPr lang="de-CH" dirty="0" err="1" smtClean="0"/>
              <a:t>more</a:t>
            </a:r>
            <a:r>
              <a:rPr lang="de-CH" dirty="0" smtClean="0"/>
              <a:t> </a:t>
            </a:r>
            <a:r>
              <a:rPr lang="de-CH" dirty="0" err="1" smtClean="0"/>
              <a:t>charming</a:t>
            </a:r>
            <a:r>
              <a:rPr lang="de-CH" dirty="0" smtClean="0"/>
              <a:t>.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56" y="9108"/>
            <a:ext cx="7248155" cy="543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3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</Words>
  <Application>Microsoft Office PowerPoint</Application>
  <PresentationFormat>Bildschirmpräsentation (4:3)</PresentationFormat>
  <Paragraphs>22</Paragraphs>
  <Slides>21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2" baseType="lpstr">
      <vt:lpstr>Larissa</vt:lpstr>
      <vt:lpstr>Saturday, 21 November 2015  Motorbike tour to Sale   </vt:lpstr>
      <vt:lpstr>How are we getting across?</vt:lpstr>
      <vt:lpstr>.</vt:lpstr>
      <vt:lpstr>The passengers have to dismount.</vt:lpstr>
      <vt:lpstr>Pagodes and temples are greeting.</vt:lpstr>
      <vt:lpstr>This is a large one …</vt:lpstr>
      <vt:lpstr>…this is a small one …</vt:lpstr>
      <vt:lpstr>…this is an impressive group ...</vt:lpstr>
      <vt:lpstr>… and this view is even more charming.</vt:lpstr>
      <vt:lpstr>In some pagodes, Buddha is still calling the earth.</vt:lpstr>
      <vt:lpstr>King and Queen are at the entrance – here is the queen.</vt:lpstr>
      <vt:lpstr>No – or no more – queen here.</vt:lpstr>
      <vt:lpstr>Much plaster has fallen off …</vt:lpstr>
      <vt:lpstr>…some plaster ornaments persist …</vt:lpstr>
      <vt:lpstr>... but nature is taking over.</vt:lpstr>
      <vt:lpstr>View from the top to another top ...</vt:lpstr>
      <vt:lpstr>… and to the plains and the river.</vt:lpstr>
      <vt:lpstr>On the way back: a non-religious pagode …</vt:lpstr>
      <vt:lpstr>… with an oil pump and an engineer …</vt:lpstr>
      <vt:lpstr>… and a colourful outlet.</vt:lpstr>
      <vt:lpstr>That was it, on November 21, 2015!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Saturday, 21 November 2015</dc:title>
  <dc:creator>Heinz</dc:creator>
  <cp:lastModifiedBy>Heinz</cp:lastModifiedBy>
  <cp:revision>13</cp:revision>
  <dcterms:created xsi:type="dcterms:W3CDTF">2015-11-21T10:31:38Z</dcterms:created>
  <dcterms:modified xsi:type="dcterms:W3CDTF">2016-01-10T09:54:39Z</dcterms:modified>
</cp:coreProperties>
</file>